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63" r:id="rId3"/>
    <p:sldId id="264" r:id="rId4"/>
    <p:sldId id="265" r:id="rId5"/>
    <p:sldId id="266" r:id="rId6"/>
    <p:sldId id="267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A046D-9072-48BB-93CB-F6DCB358142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67D27-718B-4B0A-BD55-80BC07693C3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67D27-718B-4B0A-BD55-80BC07693C30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67D27-718B-4B0A-BD55-80BC07693C30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67D27-718B-4B0A-BD55-80BC07693C30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67D27-718B-4B0A-BD55-80BC07693C30}" type="slidenum">
              <a:rPr lang="fr-FR" smtClean="0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67D27-718B-4B0A-BD55-80BC07693C30}" type="slidenum">
              <a:rPr lang="fr-FR" smtClean="0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67D27-718B-4B0A-BD55-80BC07693C30}" type="slidenum">
              <a:rPr lang="fr-FR" smtClean="0"/>
              <a:t>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libre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orme libre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orme libre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orme libre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orme libre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orme libre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orme libre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orme libre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orme libre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orme libre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orme libre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orme libre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orme libre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orme libre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orme libre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Connecteur droit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e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Connecteur droit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grpSp>
        <p:nvGrpSpPr>
          <p:cNvPr id="14" name="Groupe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Connecteur droit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Connecteur droit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8919A15-BEE8-4981-979E-07A5B35DBA17}" type="datetimeFigureOut">
              <a:rPr lang="fr-FR" smtClean="0"/>
              <a:t>07/05/2011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A0253F6-2A22-4F9A-B9D8-16DC97030BBF}" type="slidenum">
              <a:rPr lang="fr-FR" smtClean="0"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851920" y="2636912"/>
            <a:ext cx="2016224" cy="1975104"/>
          </a:xfrm>
        </p:spPr>
        <p:txBody>
          <a:bodyPr/>
          <a:lstStyle/>
          <a:p>
            <a:r>
              <a:rPr lang="fr-FR" sz="6000" dirty="0" smtClean="0"/>
              <a:t>Luce</a:t>
            </a:r>
            <a:endParaRPr lang="fr-FR" sz="6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27584" y="476672"/>
            <a:ext cx="5266185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Déjà tu resplendissais,</a:t>
            </a:r>
          </a:p>
          <a:p>
            <a:r>
              <a:rPr lang="fr-FR" sz="2800" dirty="0" smtClean="0"/>
              <a:t>Parmi ces vies d’enfants</a:t>
            </a:r>
          </a:p>
          <a:p>
            <a:r>
              <a:rPr lang="fr-FR" sz="2800" dirty="0" smtClean="0"/>
              <a:t>Pour grandir, tu auras le temps</a:t>
            </a:r>
          </a:p>
          <a:p>
            <a:endParaRPr lang="fr-FR" sz="2800" dirty="0"/>
          </a:p>
          <a:p>
            <a:r>
              <a:rPr lang="fr-FR" sz="2800" dirty="0" smtClean="0"/>
              <a:t>Lumière ou simple reflet,</a:t>
            </a:r>
          </a:p>
          <a:p>
            <a:r>
              <a:rPr lang="fr-FR" sz="2800" dirty="0" smtClean="0"/>
              <a:t>Chacun trouve son rang</a:t>
            </a:r>
          </a:p>
          <a:p>
            <a:r>
              <a:rPr lang="fr-FR" sz="2800" dirty="0" smtClean="0"/>
              <a:t>Mais toi, tu rêvais de plus grand</a:t>
            </a:r>
          </a:p>
          <a:p>
            <a:endParaRPr lang="fr-FR" sz="2800" dirty="0"/>
          </a:p>
          <a:p>
            <a:r>
              <a:rPr lang="fr-FR" sz="2800" dirty="0" smtClean="0"/>
              <a:t>Comme une brise légère</a:t>
            </a:r>
          </a:p>
          <a:p>
            <a:r>
              <a:rPr lang="fr-FR" sz="2800" dirty="0" smtClean="0"/>
              <a:t>Vient caresser tes doigts</a:t>
            </a:r>
          </a:p>
          <a:p>
            <a:r>
              <a:rPr lang="fr-FR" sz="2800" dirty="0" smtClean="0"/>
              <a:t>Au silence du cœur parle une voix :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548680"/>
            <a:ext cx="7056784" cy="3418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2800" dirty="0" smtClean="0"/>
              <a:t>Belle ,lumière, cours à mes côtés</a:t>
            </a:r>
          </a:p>
          <a:p>
            <a:pPr algn="ctr">
              <a:lnSpc>
                <a:spcPct val="200000"/>
              </a:lnSpc>
            </a:pPr>
            <a:r>
              <a:rPr lang="fr-FR" sz="2800" dirty="0" smtClean="0"/>
              <a:t>Illumine ma vie,</a:t>
            </a:r>
          </a:p>
          <a:p>
            <a:pPr algn="ctr">
              <a:lnSpc>
                <a:spcPct val="200000"/>
              </a:lnSpc>
            </a:pPr>
            <a:r>
              <a:rPr lang="fr-FR" sz="2800" dirty="0" smtClean="0"/>
              <a:t>Folle étincelle, brille en plein été</a:t>
            </a:r>
          </a:p>
          <a:p>
            <a:pPr algn="ctr">
              <a:lnSpc>
                <a:spcPct val="200000"/>
              </a:lnSpc>
            </a:pPr>
            <a:r>
              <a:rPr lang="fr-FR" sz="2800" dirty="0" smtClean="0"/>
              <a:t>Chasse l’hiver en nos vies…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83568" y="332656"/>
            <a:ext cx="58326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Les ténèbres si surprises,</a:t>
            </a:r>
          </a:p>
          <a:p>
            <a:r>
              <a:rPr lang="fr-FR" sz="2800" dirty="0" smtClean="0"/>
              <a:t>Qu’à la nuit , tu souries,</a:t>
            </a:r>
          </a:p>
          <a:p>
            <a:r>
              <a:rPr lang="fr-FR" sz="2800" dirty="0" smtClean="0"/>
              <a:t>S’étiolent et dans le jour s’enfuient</a:t>
            </a:r>
          </a:p>
          <a:p>
            <a:endParaRPr lang="fr-FR" sz="2800" dirty="0"/>
          </a:p>
          <a:p>
            <a:r>
              <a:rPr lang="fr-FR" sz="2800" dirty="0" smtClean="0"/>
              <a:t>Quand le mal te fait souffrir</a:t>
            </a:r>
          </a:p>
          <a:p>
            <a:r>
              <a:rPr lang="fr-FR" sz="2800" dirty="0" smtClean="0"/>
              <a:t>Si c’est dur de tenir</a:t>
            </a:r>
          </a:p>
          <a:p>
            <a:r>
              <a:rPr lang="fr-FR" sz="2800" dirty="0" smtClean="0"/>
              <a:t>Une présence se fait sentir</a:t>
            </a:r>
          </a:p>
          <a:p>
            <a:endParaRPr lang="fr-FR" sz="2800" dirty="0"/>
          </a:p>
          <a:p>
            <a:r>
              <a:rPr lang="fr-FR" sz="2800" dirty="0" smtClean="0"/>
              <a:t>Le soleil même au couchant</a:t>
            </a:r>
          </a:p>
          <a:p>
            <a:r>
              <a:rPr lang="fr-FR" sz="2800" dirty="0" smtClean="0"/>
              <a:t>Efface la nuit au-dedans</a:t>
            </a:r>
          </a:p>
          <a:p>
            <a:r>
              <a:rPr lang="fr-FR" sz="2800" dirty="0" smtClean="0"/>
              <a:t>Et transparaît en toi à chaque instant</a:t>
            </a:r>
          </a:p>
          <a:p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548680"/>
            <a:ext cx="70567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2800" dirty="0" smtClean="0"/>
              <a:t>Belle ,lumière, cours à mes côtés</a:t>
            </a:r>
          </a:p>
          <a:p>
            <a:pPr algn="ctr">
              <a:lnSpc>
                <a:spcPct val="200000"/>
              </a:lnSpc>
            </a:pPr>
            <a:r>
              <a:rPr lang="fr-FR" sz="2800" dirty="0" smtClean="0"/>
              <a:t>Illumine ma vie,</a:t>
            </a:r>
          </a:p>
          <a:p>
            <a:pPr algn="ctr">
              <a:lnSpc>
                <a:spcPct val="200000"/>
              </a:lnSpc>
            </a:pPr>
            <a:r>
              <a:rPr lang="fr-FR" sz="2800" dirty="0" smtClean="0"/>
              <a:t>Folle étincelle, brille en plein été</a:t>
            </a:r>
          </a:p>
          <a:p>
            <a:pPr algn="ctr">
              <a:lnSpc>
                <a:spcPct val="200000"/>
              </a:lnSpc>
            </a:pPr>
            <a:r>
              <a:rPr lang="fr-FR" sz="2800" dirty="0" smtClean="0"/>
              <a:t>Chasse l’hiver en nous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548680"/>
            <a:ext cx="70567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2800" dirty="0" smtClean="0"/>
              <a:t>Belle ,lumière, cours à mes côtés</a:t>
            </a:r>
          </a:p>
          <a:p>
            <a:pPr algn="ctr">
              <a:lnSpc>
                <a:spcPct val="200000"/>
              </a:lnSpc>
            </a:pPr>
            <a:r>
              <a:rPr lang="fr-FR" sz="2800" dirty="0" smtClean="0"/>
              <a:t>Que je chasse mes peurs,</a:t>
            </a:r>
          </a:p>
          <a:p>
            <a:pPr algn="ctr">
              <a:lnSpc>
                <a:spcPct val="200000"/>
              </a:lnSpc>
            </a:pPr>
            <a:r>
              <a:rPr lang="fr-FR" sz="2800" dirty="0" smtClean="0"/>
              <a:t>Folle étincelle, brille en plein été</a:t>
            </a:r>
          </a:p>
          <a:p>
            <a:pPr algn="ctr">
              <a:lnSpc>
                <a:spcPct val="200000"/>
              </a:lnSpc>
            </a:pPr>
            <a:r>
              <a:rPr lang="fr-FR" sz="2800" dirty="0" smtClean="0"/>
              <a:t>Que l’amour jamais ne meure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tro">
  <a:themeElements>
    <a:clrScheme name="Mé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é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é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179</Words>
  <Application>Microsoft Office PowerPoint</Application>
  <PresentationFormat>Affichage à l'écran (4:3)</PresentationFormat>
  <Paragraphs>41</Paragraphs>
  <Slides>6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Métro</vt:lpstr>
      <vt:lpstr>Luce</vt:lpstr>
      <vt:lpstr>Diapositive 2</vt:lpstr>
      <vt:lpstr>Diapositive 3</vt:lpstr>
      <vt:lpstr>Diapositive 4</vt:lpstr>
      <vt:lpstr>Diapositive 5</vt:lpstr>
      <vt:lpstr>Diapositive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 the world</dc:title>
  <dc:creator>Claire Neveux</dc:creator>
  <cp:lastModifiedBy>Claire Neveux</cp:lastModifiedBy>
  <cp:revision>4</cp:revision>
  <dcterms:created xsi:type="dcterms:W3CDTF">2011-05-07T19:08:21Z</dcterms:created>
  <dcterms:modified xsi:type="dcterms:W3CDTF">2011-05-07T22:53:27Z</dcterms:modified>
</cp:coreProperties>
</file>