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7" r:id="rId4"/>
    <p:sldId id="259" r:id="rId5"/>
    <p:sldId id="260" r:id="rId6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60" d="100"/>
          <a:sy n="60" d="100"/>
        </p:scale>
        <p:origin x="-96" y="-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Modifiez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13EA4D-1C9A-4055-98F7-658E9470C508}" type="datetimeFigureOut">
              <a:rPr lang="fr-FR" smtClean="0"/>
              <a:t>25/07/2014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9AE70D-5ACF-4564-A7F8-83BC0BDC3D1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592721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13EA4D-1C9A-4055-98F7-658E9470C508}" type="datetimeFigureOut">
              <a:rPr lang="fr-FR" smtClean="0"/>
              <a:t>25/07/2014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9AE70D-5ACF-4564-A7F8-83BC0BDC3D1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943266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13EA4D-1C9A-4055-98F7-658E9470C508}" type="datetimeFigureOut">
              <a:rPr lang="fr-FR" smtClean="0"/>
              <a:t>25/07/2014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9AE70D-5ACF-4564-A7F8-83BC0BDC3D1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911433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13EA4D-1C9A-4055-98F7-658E9470C508}" type="datetimeFigureOut">
              <a:rPr lang="fr-FR" smtClean="0"/>
              <a:t>25/07/2014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9AE70D-5ACF-4564-A7F8-83BC0BDC3D1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536372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13EA4D-1C9A-4055-98F7-658E9470C508}" type="datetimeFigureOut">
              <a:rPr lang="fr-FR" smtClean="0"/>
              <a:t>25/07/2014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9AE70D-5ACF-4564-A7F8-83BC0BDC3D1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446011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13EA4D-1C9A-4055-98F7-658E9470C508}" type="datetimeFigureOut">
              <a:rPr lang="fr-FR" smtClean="0"/>
              <a:t>25/07/2014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9AE70D-5ACF-4564-A7F8-83BC0BDC3D1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818089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13EA4D-1C9A-4055-98F7-658E9470C508}" type="datetimeFigureOut">
              <a:rPr lang="fr-FR" smtClean="0"/>
              <a:t>25/07/2014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9AE70D-5ACF-4564-A7F8-83BC0BDC3D1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076617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13EA4D-1C9A-4055-98F7-658E9470C508}" type="datetimeFigureOut">
              <a:rPr lang="fr-FR" smtClean="0"/>
              <a:t>25/07/2014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9AE70D-5ACF-4564-A7F8-83BC0BDC3D1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6170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13EA4D-1C9A-4055-98F7-658E9470C508}" type="datetimeFigureOut">
              <a:rPr lang="fr-FR" smtClean="0"/>
              <a:t>25/07/2014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9AE70D-5ACF-4564-A7F8-83BC0BDC3D1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724800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13EA4D-1C9A-4055-98F7-658E9470C508}" type="datetimeFigureOut">
              <a:rPr lang="fr-FR" smtClean="0"/>
              <a:t>25/07/2014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9AE70D-5ACF-4564-A7F8-83BC0BDC3D1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45870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13EA4D-1C9A-4055-98F7-658E9470C508}" type="datetimeFigureOut">
              <a:rPr lang="fr-FR" smtClean="0"/>
              <a:t>25/07/2014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9AE70D-5ACF-4564-A7F8-83BC0BDC3D1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935753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C13EA4D-1C9A-4055-98F7-658E9470C508}" type="datetimeFigureOut">
              <a:rPr lang="fr-FR" smtClean="0"/>
              <a:t>25/07/2014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9AE70D-5ACF-4564-A7F8-83BC0BDC3D1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785782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/>
          <p:cNvSpPr txBox="1"/>
          <p:nvPr/>
        </p:nvSpPr>
        <p:spPr>
          <a:xfrm>
            <a:off x="755576" y="188640"/>
            <a:ext cx="7848872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 smtClean="0">
                <a:solidFill>
                  <a:schemeClr val="bg1"/>
                </a:solidFill>
              </a:rPr>
              <a:t>REVOLUTION</a:t>
            </a:r>
          </a:p>
          <a:p>
            <a:endParaRPr lang="fr-FR" sz="2800" dirty="0">
              <a:solidFill>
                <a:schemeClr val="bg1"/>
              </a:solidFill>
            </a:endParaRPr>
          </a:p>
          <a:p>
            <a:r>
              <a:rPr lang="fr-FR" sz="2800" dirty="0" smtClean="0">
                <a:solidFill>
                  <a:schemeClr val="bg1"/>
                </a:solidFill>
              </a:rPr>
              <a:t>L’amour a embrasé nos cœurs, oui tous nos cœurs</a:t>
            </a:r>
          </a:p>
          <a:p>
            <a:r>
              <a:rPr lang="fr-FR" sz="2800" dirty="0" smtClean="0">
                <a:solidFill>
                  <a:schemeClr val="bg1"/>
                </a:solidFill>
              </a:rPr>
              <a:t>Et nous sentons une chaleur, une chaleur</a:t>
            </a:r>
          </a:p>
          <a:p>
            <a:r>
              <a:rPr lang="fr-FR" sz="2800" dirty="0" smtClean="0">
                <a:solidFill>
                  <a:schemeClr val="bg1"/>
                </a:solidFill>
              </a:rPr>
              <a:t>Gagner un peu plus chaque jour, oui chaque jour</a:t>
            </a:r>
          </a:p>
          <a:p>
            <a:r>
              <a:rPr lang="fr-FR" sz="2800" dirty="0" smtClean="0">
                <a:solidFill>
                  <a:schemeClr val="bg1"/>
                </a:solidFill>
              </a:rPr>
              <a:t>Le monde entier qui nous entoure</a:t>
            </a:r>
          </a:p>
          <a:p>
            <a:endParaRPr lang="fr-FR" sz="2800" dirty="0">
              <a:solidFill>
                <a:schemeClr val="bg1"/>
              </a:solidFill>
            </a:endParaRPr>
          </a:p>
          <a:p>
            <a:r>
              <a:rPr lang="fr-FR" sz="2800" b="1" dirty="0" smtClean="0">
                <a:solidFill>
                  <a:schemeClr val="bg1"/>
                </a:solidFill>
              </a:rPr>
              <a:t>Révolution, révolution</a:t>
            </a:r>
          </a:p>
          <a:p>
            <a:endParaRPr lang="fr-FR" sz="2800" dirty="0"/>
          </a:p>
        </p:txBody>
      </p:sp>
    </p:spTree>
    <p:extLst>
      <p:ext uri="{BB962C8B-B14F-4D97-AF65-F5344CB8AC3E}">
        <p14:creationId xmlns:p14="http://schemas.microsoft.com/office/powerpoint/2010/main" val="36712049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/>
          <p:cNvSpPr txBox="1"/>
          <p:nvPr/>
        </p:nvSpPr>
        <p:spPr>
          <a:xfrm>
            <a:off x="755576" y="1050409"/>
            <a:ext cx="7632848" cy="29546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fr-FR" sz="2800" dirty="0">
                <a:solidFill>
                  <a:schemeClr val="bg1"/>
                </a:solidFill>
              </a:rPr>
              <a:t>A tous les vieux je crie ce soir, je crie ce soir</a:t>
            </a:r>
          </a:p>
          <a:p>
            <a:pPr lvl="0"/>
            <a:r>
              <a:rPr lang="fr-FR" sz="2800" dirty="0">
                <a:solidFill>
                  <a:schemeClr val="bg1"/>
                </a:solidFill>
              </a:rPr>
              <a:t>La terre n’est plus un encensoir, un encensoir</a:t>
            </a:r>
          </a:p>
          <a:p>
            <a:pPr lvl="0"/>
            <a:r>
              <a:rPr lang="fr-FR" sz="2800" dirty="0">
                <a:solidFill>
                  <a:schemeClr val="bg1"/>
                </a:solidFill>
              </a:rPr>
              <a:t>Car fini le temps de l’espoir, oui de l’espoir</a:t>
            </a:r>
          </a:p>
          <a:p>
            <a:pPr lvl="0"/>
            <a:r>
              <a:rPr lang="fr-FR" sz="2800" dirty="0">
                <a:solidFill>
                  <a:schemeClr val="bg1"/>
                </a:solidFill>
              </a:rPr>
              <a:t>Aujourd’hui la terre est victoire.</a:t>
            </a:r>
            <a:r>
              <a:rPr lang="fr-FR" sz="2800" b="1" dirty="0">
                <a:solidFill>
                  <a:schemeClr val="bg1"/>
                </a:solidFill>
              </a:rPr>
              <a:t> </a:t>
            </a:r>
          </a:p>
          <a:p>
            <a:pPr lvl="0"/>
            <a:endParaRPr lang="fr-FR" sz="2800" b="1" dirty="0">
              <a:solidFill>
                <a:schemeClr val="bg1"/>
              </a:solidFill>
            </a:endParaRPr>
          </a:p>
          <a:p>
            <a:pPr lvl="0"/>
            <a:r>
              <a:rPr lang="fr-FR" sz="2800" b="1" dirty="0">
                <a:solidFill>
                  <a:schemeClr val="bg1"/>
                </a:solidFill>
              </a:rPr>
              <a:t>Révolution, révolution</a:t>
            </a: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1671127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/>
          <p:cNvSpPr txBox="1"/>
          <p:nvPr/>
        </p:nvSpPr>
        <p:spPr>
          <a:xfrm>
            <a:off x="755576" y="1052736"/>
            <a:ext cx="7992888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dirty="0" smtClean="0">
                <a:solidFill>
                  <a:schemeClr val="bg1"/>
                </a:solidFill>
              </a:rPr>
              <a:t>Et toi maman ne pleure plus, ne pleure plus</a:t>
            </a:r>
          </a:p>
          <a:p>
            <a:r>
              <a:rPr lang="fr-FR" sz="2800" dirty="0" smtClean="0">
                <a:solidFill>
                  <a:schemeClr val="bg1"/>
                </a:solidFill>
              </a:rPr>
              <a:t>Car ces temps-là sont révolus, sont révolus</a:t>
            </a:r>
          </a:p>
          <a:p>
            <a:r>
              <a:rPr lang="fr-FR" sz="2800" dirty="0" smtClean="0">
                <a:solidFill>
                  <a:schemeClr val="bg1"/>
                </a:solidFill>
              </a:rPr>
              <a:t>Aujourd’hui il te faut chanter, te faut chanter</a:t>
            </a:r>
          </a:p>
          <a:p>
            <a:r>
              <a:rPr lang="fr-FR" sz="2800" dirty="0" smtClean="0">
                <a:solidFill>
                  <a:schemeClr val="bg1"/>
                </a:solidFill>
              </a:rPr>
              <a:t>Car tous tes enfants vont t’aimer.</a:t>
            </a:r>
          </a:p>
          <a:p>
            <a:endParaRPr lang="fr-FR" sz="2800" dirty="0">
              <a:solidFill>
                <a:schemeClr val="bg1"/>
              </a:solidFill>
            </a:endParaRPr>
          </a:p>
          <a:p>
            <a:r>
              <a:rPr lang="fr-FR" sz="2800" b="1" dirty="0" smtClean="0">
                <a:solidFill>
                  <a:schemeClr val="bg1"/>
                </a:solidFill>
              </a:rPr>
              <a:t>Révolution, révolution</a:t>
            </a:r>
          </a:p>
          <a:p>
            <a:endParaRPr lang="fr-FR" sz="2800" dirty="0"/>
          </a:p>
        </p:txBody>
      </p:sp>
    </p:spTree>
    <p:extLst>
      <p:ext uri="{BB962C8B-B14F-4D97-AF65-F5344CB8AC3E}">
        <p14:creationId xmlns:p14="http://schemas.microsoft.com/office/powerpoint/2010/main" val="35867806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/>
          <p:cNvSpPr txBox="1"/>
          <p:nvPr/>
        </p:nvSpPr>
        <p:spPr>
          <a:xfrm>
            <a:off x="755576" y="1052736"/>
            <a:ext cx="7848872" cy="29546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fr-FR" sz="2800" dirty="0">
                <a:solidFill>
                  <a:schemeClr val="bg1"/>
                </a:solidFill>
              </a:rPr>
              <a:t>Et toi curé ne t’en fais plus, ne t’en fais plus</a:t>
            </a:r>
          </a:p>
          <a:p>
            <a:pPr lvl="0"/>
            <a:r>
              <a:rPr lang="fr-FR" sz="2800" dirty="0">
                <a:solidFill>
                  <a:schemeClr val="bg1"/>
                </a:solidFill>
              </a:rPr>
              <a:t>Les hommes ne déserteront plus, non jamais plus</a:t>
            </a:r>
          </a:p>
          <a:p>
            <a:pPr lvl="0"/>
            <a:r>
              <a:rPr lang="fr-FR" sz="2800" dirty="0">
                <a:solidFill>
                  <a:schemeClr val="bg1"/>
                </a:solidFill>
              </a:rPr>
              <a:t>Tes églises car nous voulons, oui nous voulons</a:t>
            </a:r>
          </a:p>
          <a:p>
            <a:pPr lvl="0"/>
            <a:r>
              <a:rPr lang="fr-FR" sz="2800" dirty="0">
                <a:solidFill>
                  <a:schemeClr val="bg1"/>
                </a:solidFill>
              </a:rPr>
              <a:t>Les remplir de nos chansons.</a:t>
            </a:r>
          </a:p>
          <a:p>
            <a:pPr lvl="0"/>
            <a:endParaRPr lang="fr-FR" sz="2800" dirty="0">
              <a:solidFill>
                <a:schemeClr val="bg1"/>
              </a:solidFill>
            </a:endParaRPr>
          </a:p>
          <a:p>
            <a:pPr lvl="0"/>
            <a:r>
              <a:rPr lang="fr-FR" sz="2800" b="1" dirty="0">
                <a:solidFill>
                  <a:schemeClr val="bg1"/>
                </a:solidFill>
              </a:rPr>
              <a:t>Révolution, révolution</a:t>
            </a: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6436712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/>
          <p:cNvSpPr txBox="1"/>
          <p:nvPr/>
        </p:nvSpPr>
        <p:spPr>
          <a:xfrm>
            <a:off x="755576" y="1052736"/>
            <a:ext cx="7776864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dirty="0" smtClean="0">
                <a:solidFill>
                  <a:schemeClr val="bg1"/>
                </a:solidFill>
              </a:rPr>
              <a:t>Et toi aussi nous t’invitons, nous t’invitons</a:t>
            </a:r>
          </a:p>
          <a:p>
            <a:r>
              <a:rPr lang="fr-FR" sz="2800" dirty="0" smtClean="0">
                <a:solidFill>
                  <a:schemeClr val="bg1"/>
                </a:solidFill>
              </a:rPr>
              <a:t>A faire cette révolution, révolution</a:t>
            </a:r>
          </a:p>
          <a:p>
            <a:r>
              <a:rPr lang="fr-FR" sz="2800" dirty="0" smtClean="0">
                <a:solidFill>
                  <a:schemeClr val="bg1"/>
                </a:solidFill>
              </a:rPr>
              <a:t>Laisse à la porte tous tes soucis, tous tes soucis</a:t>
            </a:r>
          </a:p>
          <a:p>
            <a:r>
              <a:rPr lang="fr-FR" sz="2800" dirty="0" smtClean="0">
                <a:solidFill>
                  <a:schemeClr val="bg1"/>
                </a:solidFill>
              </a:rPr>
              <a:t>De toi dépend le monde uni</a:t>
            </a:r>
          </a:p>
          <a:p>
            <a:endParaRPr lang="fr-FR" sz="2800" dirty="0">
              <a:solidFill>
                <a:schemeClr val="bg1"/>
              </a:solidFill>
            </a:endParaRPr>
          </a:p>
          <a:p>
            <a:r>
              <a:rPr lang="fr-FR" sz="2800" b="1" dirty="0" smtClean="0">
                <a:solidFill>
                  <a:schemeClr val="bg1"/>
                </a:solidFill>
              </a:rPr>
              <a:t>Révolution, révolution !</a:t>
            </a:r>
            <a:endParaRPr lang="fr-FR" sz="28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638028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33</TotalTime>
  <Words>190</Words>
  <Application>Microsoft Office PowerPoint</Application>
  <PresentationFormat>Affichage à l'écran (4:3)</PresentationFormat>
  <Paragraphs>32</Paragraphs>
  <Slides>5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5</vt:i4>
      </vt:variant>
    </vt:vector>
  </HeadingPairs>
  <TitlesOfParts>
    <vt:vector size="6" baseType="lpstr"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Sylvie Prat</dc:creator>
  <cp:lastModifiedBy>Sylvie Prat</cp:lastModifiedBy>
  <cp:revision>4</cp:revision>
  <dcterms:created xsi:type="dcterms:W3CDTF">2014-07-25T15:15:41Z</dcterms:created>
  <dcterms:modified xsi:type="dcterms:W3CDTF">2014-07-25T15:55:05Z</dcterms:modified>
</cp:coreProperties>
</file>